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76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47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8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97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20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428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1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05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622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5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261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CCB79-A49A-4669-BE7C-C16F7666C87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53CE1-DB62-40EC-A27E-E12C0104F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37387" y="1289142"/>
            <a:ext cx="5317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China </a:t>
            </a:r>
            <a:r>
              <a:rPr lang="en-US" sz="5400" b="1" cap="none" spc="0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Powerpoint</a:t>
            </a:r>
            <a:endParaRPr lang="en-US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893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Homitz</dc:creator>
  <cp:lastModifiedBy>Michael Homitz</cp:lastModifiedBy>
  <cp:revision>1</cp:revision>
  <dcterms:created xsi:type="dcterms:W3CDTF">2013-05-01T22:30:58Z</dcterms:created>
  <dcterms:modified xsi:type="dcterms:W3CDTF">2013-05-01T22:31:25Z</dcterms:modified>
</cp:coreProperties>
</file>